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61" r:id="rId6"/>
    <p:sldId id="259" r:id="rId7"/>
    <p:sldId id="260" r:id="rId8"/>
    <p:sldId id="262"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2050" name="Picture 2"/>
          <p:cNvPicPr>
            <a:picLocks noChangeAspect="1"/>
          </p:cNvPicPr>
          <p:nvPr/>
        </p:nvPicPr>
        <p:blipFill>
          <a:blip r:embed="rId2"/>
          <a:stretch>
            <a:fillRect/>
          </a:stretch>
        </p:blipFill>
        <p:spPr>
          <a:xfrm>
            <a:off x="-9525" y="-3175"/>
            <a:ext cx="9153525" cy="6861175"/>
          </a:xfrm>
          <a:prstGeom prst="rect">
            <a:avLst/>
          </a:prstGeom>
          <a:noFill/>
          <a:ln w="9525">
            <a:noFill/>
          </a:ln>
        </p:spPr>
      </p:pic>
      <p:sp>
        <p:nvSpPr>
          <p:cNvPr id="2051" name="Rectangle 3"/>
          <p:cNvSpPr>
            <a:spLocks noGrp="1" noChangeArrowheads="1"/>
          </p:cNvSpPr>
          <p:nvPr>
            <p:ph type="ctrTitle"/>
          </p:nvPr>
        </p:nvSpPr>
        <p:spPr>
          <a:xfrm>
            <a:off x="1547813" y="1125538"/>
            <a:ext cx="6908800" cy="1082675"/>
          </a:xfrm>
        </p:spPr>
        <p:txBody>
          <a:bodyPr/>
          <a:lstStyle>
            <a:lvl1pPr algn="r">
              <a:defRPr/>
            </a:lvl1pPr>
          </a:lstStyle>
          <a:p>
            <a:pPr lvl="0"/>
            <a:r>
              <a:rPr lang="en-US" altLang="zh-CN" noProof="0" smtClean="0"/>
              <a:t>Click to edit Master title style</a:t>
            </a:r>
            <a:endParaRPr lang="en-US" altLang="zh-CN" noProof="0" smtClean="0"/>
          </a:p>
        </p:txBody>
      </p:sp>
      <p:sp>
        <p:nvSpPr>
          <p:cNvPr id="2052" name="Rectangle 4"/>
          <p:cNvSpPr>
            <a:spLocks noGrp="1" noChangeArrowheads="1"/>
          </p:cNvSpPr>
          <p:nvPr>
            <p:ph type="subTitle" idx="1"/>
          </p:nvPr>
        </p:nvSpPr>
        <p:spPr>
          <a:xfrm>
            <a:off x="1547813" y="2351088"/>
            <a:ext cx="6913562" cy="1752600"/>
          </a:xfrm>
        </p:spPr>
        <p:txBody>
          <a:bodyPr/>
          <a:lstStyle>
            <a:lvl1pPr marL="0" indent="0" algn="r">
              <a:buFontTx/>
              <a:buNone/>
              <a:defRPr>
                <a:solidFill>
                  <a:schemeClr val="bg1"/>
                </a:solidFill>
              </a:defRPr>
            </a:lvl1pPr>
          </a:lstStyle>
          <a:p>
            <a:pPr lvl="0"/>
            <a:r>
              <a:rPr lang="en-US" altLang="zh-CN" noProof="0" smtClean="0"/>
              <a:t>Click to edit Master subtitle style</a:t>
            </a:r>
            <a:endParaRPr lang="en-US" altLang="zh-CN" noProof="0" smtClean="0"/>
          </a:p>
        </p:txBody>
      </p:sp>
      <p:sp>
        <p:nvSpPr>
          <p:cNvPr id="9" name="Rectangle 5"/>
          <p:cNvSpPr>
            <a:spLocks noGrp="1" noChangeArrowheads="1"/>
          </p:cNvSpPr>
          <p:nvPr>
            <p:ph type="dt" sz="half" idx="2"/>
          </p:nvPr>
        </p:nvSpPr>
        <p:spPr bwMode="auto">
          <a:xfrm>
            <a:off x="457200" y="6245225"/>
            <a:ext cx="21336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fld id="{E6C414F6-981D-4915-8B6A-495D013EEB28}" type="datetimeFigureOut">
              <a:rPr lang="en-US" smtClean="0"/>
            </a:fld>
            <a:endParaRPr lang="en-US"/>
          </a:p>
        </p:txBody>
      </p:sp>
      <p:sp>
        <p:nvSpPr>
          <p:cNvPr id="10" name="Rectangle 6"/>
          <p:cNvSpPr>
            <a:spLocks noGrp="1" noChangeArrowheads="1"/>
          </p:cNvSpPr>
          <p:nvPr>
            <p:ph type="ftr" sz="quarter" idx="3"/>
          </p:nvPr>
        </p:nvSpPr>
        <p:spPr bwMode="auto">
          <a:xfrm>
            <a:off x="3124200" y="6245225"/>
            <a:ext cx="28956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endParaRPr lang="en-US"/>
          </a:p>
        </p:txBody>
      </p:sp>
      <p:sp>
        <p:nvSpPr>
          <p:cNvPr id="11" name="Rectangle 7"/>
          <p:cNvSpPr>
            <a:spLocks noGrp="1" noChangeArrowheads="1"/>
          </p:cNvSpPr>
          <p:nvPr>
            <p:ph type="sldNum" sz="quarter" idx="4"/>
          </p:nvPr>
        </p:nvSpPr>
        <p:spPr bwMode="auto">
          <a:xfrm>
            <a:off x="6553200" y="6245225"/>
            <a:ext cx="21336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fld id="{3B2D93ED-8818-4CE2-969B-441F3D4A5868}" type="slidenum">
              <a:rPr lang="en-US" smtClean="0"/>
            </a:fld>
            <a:endParaRPr 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p>
            <a:fld id="{E6C414F6-981D-4915-8B6A-495D013EEB28}" type="datetimeFigureOut">
              <a:rPr lang="en-US" smtClean="0"/>
            </a:fld>
            <a:endParaRPr lang="en-US"/>
          </a:p>
        </p:txBody>
      </p:sp>
      <p:sp>
        <p:nvSpPr>
          <p:cNvPr id="5" name="Footer Placeholder 4"/>
          <p:cNvSpPr>
            <a:spLocks noGrp="1"/>
          </p:cNvSpPr>
          <p:nvPr>
            <p:ph type="ftr" sz="quarter" idx="11"/>
          </p:nvPr>
        </p:nvSpPr>
        <p:spPr/>
        <p:txBody>
          <a:bodyPr/>
          <a:p>
            <a:endParaRPr lang="en-US"/>
          </a:p>
        </p:txBody>
      </p:sp>
      <p:sp>
        <p:nvSpPr>
          <p:cNvPr id="6" name="Slide Number Placeholder 5"/>
          <p:cNvSpPr>
            <a:spLocks noGrp="1"/>
          </p:cNvSpPr>
          <p:nvPr>
            <p:ph type="sldNum" sz="quarter" idx="12"/>
          </p:nvPr>
        </p:nvSpPr>
        <p:spPr/>
        <p:txBody>
          <a:bodyPr/>
          <a:p>
            <a:fld id="{3B2D93ED-8818-4CE2-969B-441F3D4A5868}" type="slidenum">
              <a:rPr lang="en-US" smtClean="0"/>
            </a:fld>
            <a:endParaRPr 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90500"/>
            <a:ext cx="2057400" cy="59372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90500"/>
            <a:ext cx="6019800" cy="5937250"/>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p>
            <a:fld id="{E6C414F6-981D-4915-8B6A-495D013EEB28}" type="datetimeFigureOut">
              <a:rPr lang="en-US" smtClean="0"/>
            </a:fld>
            <a:endParaRPr lang="en-US"/>
          </a:p>
        </p:txBody>
      </p:sp>
      <p:sp>
        <p:nvSpPr>
          <p:cNvPr id="5" name="Footer Placeholder 4"/>
          <p:cNvSpPr>
            <a:spLocks noGrp="1"/>
          </p:cNvSpPr>
          <p:nvPr>
            <p:ph type="ftr" sz="quarter" idx="11"/>
          </p:nvPr>
        </p:nvSpPr>
        <p:spPr/>
        <p:txBody>
          <a:bodyPr/>
          <a:p>
            <a:endParaRPr lang="en-US"/>
          </a:p>
        </p:txBody>
      </p:sp>
      <p:sp>
        <p:nvSpPr>
          <p:cNvPr id="6" name="Slide Number Placeholder 5"/>
          <p:cNvSpPr>
            <a:spLocks noGrp="1"/>
          </p:cNvSpPr>
          <p:nvPr>
            <p:ph type="sldNum" sz="quarter" idx="12"/>
          </p:nvPr>
        </p:nvSpPr>
        <p:spPr/>
        <p:txBody>
          <a:bodyPr/>
          <a:p>
            <a:fld id="{3B2D93ED-8818-4CE2-969B-441F3D4A5868}" type="slidenum">
              <a:rPr lang="en-US" smtClean="0"/>
            </a:fld>
            <a:endParaRPr 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p>
            <a:fld id="{E6C414F6-981D-4915-8B6A-495D013EEB28}" type="datetimeFigureOut">
              <a:rPr lang="en-US" smtClean="0"/>
            </a:fld>
            <a:endParaRPr lang="en-US"/>
          </a:p>
        </p:txBody>
      </p:sp>
      <p:sp>
        <p:nvSpPr>
          <p:cNvPr id="5" name="Footer Placeholder 4"/>
          <p:cNvSpPr>
            <a:spLocks noGrp="1"/>
          </p:cNvSpPr>
          <p:nvPr>
            <p:ph type="ftr" sz="quarter" idx="11"/>
          </p:nvPr>
        </p:nvSpPr>
        <p:spPr/>
        <p:txBody>
          <a:bodyPr/>
          <a:p>
            <a:endParaRPr lang="en-US"/>
          </a:p>
        </p:txBody>
      </p:sp>
      <p:sp>
        <p:nvSpPr>
          <p:cNvPr id="6" name="Slide Number Placeholder 5"/>
          <p:cNvSpPr>
            <a:spLocks noGrp="1"/>
          </p:cNvSpPr>
          <p:nvPr>
            <p:ph type="sldNum" sz="quarter" idx="12"/>
          </p:nvPr>
        </p:nvSpPr>
        <p:spPr/>
        <p:txBody>
          <a:bodyPr/>
          <a:p>
            <a:fld id="{3B2D93ED-8818-4CE2-969B-441F3D4A5868}" type="slidenum">
              <a:rPr lang="en-US" smtClean="0"/>
            </a:fld>
            <a:endParaRPr 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p>
            <a:fld id="{E6C414F6-981D-4915-8B6A-495D013EEB28}" type="datetimeFigureOut">
              <a:rPr lang="en-US" smtClean="0"/>
            </a:fld>
            <a:endParaRPr lang="en-US"/>
          </a:p>
        </p:txBody>
      </p:sp>
      <p:sp>
        <p:nvSpPr>
          <p:cNvPr id="5" name="Footer Placeholder 4"/>
          <p:cNvSpPr>
            <a:spLocks noGrp="1"/>
          </p:cNvSpPr>
          <p:nvPr>
            <p:ph type="ftr" sz="quarter" idx="11"/>
          </p:nvPr>
        </p:nvSpPr>
        <p:spPr/>
        <p:txBody>
          <a:bodyPr/>
          <a:p>
            <a:endParaRPr lang="en-US"/>
          </a:p>
        </p:txBody>
      </p:sp>
      <p:sp>
        <p:nvSpPr>
          <p:cNvPr id="6" name="Slide Number Placeholder 5"/>
          <p:cNvSpPr>
            <a:spLocks noGrp="1"/>
          </p:cNvSpPr>
          <p:nvPr>
            <p:ph type="sldNum" sz="quarter" idx="12"/>
          </p:nvPr>
        </p:nvSpPr>
        <p:spPr/>
        <p:txBody>
          <a:bodyPr/>
          <a:p>
            <a:fld id="{3B2D93ED-8818-4CE2-969B-441F3D4A5868}" type="slidenum">
              <a:rPr lang="en-US" smtClean="0"/>
            </a:fld>
            <a:endParaRPr 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74750"/>
            <a:ext cx="4038600" cy="4953000"/>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4648200" y="1174750"/>
            <a:ext cx="4038600" cy="4953000"/>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p>
            <a:fld id="{E6C414F6-981D-4915-8B6A-495D013EEB28}" type="datetimeFigureOut">
              <a:rPr lang="en-US" smtClean="0"/>
            </a:fld>
            <a:endParaRPr lang="en-US"/>
          </a:p>
        </p:txBody>
      </p:sp>
      <p:sp>
        <p:nvSpPr>
          <p:cNvPr id="6" name="Footer Placeholder 5"/>
          <p:cNvSpPr>
            <a:spLocks noGrp="1"/>
          </p:cNvSpPr>
          <p:nvPr>
            <p:ph type="ftr" sz="quarter" idx="11"/>
          </p:nvPr>
        </p:nvSpPr>
        <p:spPr/>
        <p:txBody>
          <a:bodyPr/>
          <a:p>
            <a:endParaRPr lang="en-US"/>
          </a:p>
        </p:txBody>
      </p:sp>
      <p:sp>
        <p:nvSpPr>
          <p:cNvPr id="7" name="Slide Number Placeholder 6"/>
          <p:cNvSpPr>
            <a:spLocks noGrp="1"/>
          </p:cNvSpPr>
          <p:nvPr>
            <p:ph type="sldNum" sz="quarter" idx="12"/>
          </p:nvPr>
        </p:nvSpPr>
        <p:spPr/>
        <p:txBody>
          <a:bodyPr/>
          <a:p>
            <a:fld id="{3B2D93ED-8818-4CE2-969B-441F3D4A5868}" type="slidenum">
              <a:rPr lang="en-US" smtClean="0"/>
            </a:fld>
            <a:endParaRPr 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p>
            <a:fld id="{E6C414F6-981D-4915-8B6A-495D013EEB28}" type="datetimeFigureOut">
              <a:rPr lang="en-US" smtClean="0"/>
            </a:fld>
            <a:endParaRPr lang="en-US"/>
          </a:p>
        </p:txBody>
      </p:sp>
      <p:sp>
        <p:nvSpPr>
          <p:cNvPr id="8" name="Footer Placeholder 7"/>
          <p:cNvSpPr>
            <a:spLocks noGrp="1"/>
          </p:cNvSpPr>
          <p:nvPr>
            <p:ph type="ftr" sz="quarter" idx="11"/>
          </p:nvPr>
        </p:nvSpPr>
        <p:spPr/>
        <p:txBody>
          <a:bodyPr/>
          <a:p>
            <a:endParaRPr lang="en-US"/>
          </a:p>
        </p:txBody>
      </p:sp>
      <p:sp>
        <p:nvSpPr>
          <p:cNvPr id="9" name="Slide Number Placeholder 8"/>
          <p:cNvSpPr>
            <a:spLocks noGrp="1"/>
          </p:cNvSpPr>
          <p:nvPr>
            <p:ph type="sldNum" sz="quarter" idx="12"/>
          </p:nvPr>
        </p:nvSpPr>
        <p:spPr/>
        <p:txBody>
          <a:bodyPr/>
          <a:p>
            <a:fld id="{3B2D93ED-8818-4CE2-969B-441F3D4A5868}" type="slidenum">
              <a:rPr lang="en-US" smtClean="0"/>
            </a:fld>
            <a:endParaRPr 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p>
            <a:fld id="{E6C414F6-981D-4915-8B6A-495D013EEB28}" type="datetimeFigureOut">
              <a:rPr lang="en-US" smtClean="0"/>
            </a:fld>
            <a:endParaRPr lang="en-US"/>
          </a:p>
        </p:txBody>
      </p:sp>
      <p:sp>
        <p:nvSpPr>
          <p:cNvPr id="4" name="Footer Placeholder 3"/>
          <p:cNvSpPr>
            <a:spLocks noGrp="1"/>
          </p:cNvSpPr>
          <p:nvPr>
            <p:ph type="ftr" sz="quarter" idx="11"/>
          </p:nvPr>
        </p:nvSpPr>
        <p:spPr/>
        <p:txBody>
          <a:bodyPr/>
          <a:p>
            <a:endParaRPr lang="en-US"/>
          </a:p>
        </p:txBody>
      </p:sp>
      <p:sp>
        <p:nvSpPr>
          <p:cNvPr id="5" name="Slide Number Placeholder 4"/>
          <p:cNvSpPr>
            <a:spLocks noGrp="1"/>
          </p:cNvSpPr>
          <p:nvPr>
            <p:ph type="sldNum" sz="quarter" idx="12"/>
          </p:nvPr>
        </p:nvSpPr>
        <p:spPr/>
        <p:txBody>
          <a:bodyPr/>
          <a:p>
            <a:fld id="{3B2D93ED-8818-4CE2-969B-441F3D4A5868}" type="slidenum">
              <a:rPr lang="en-US" smtClean="0"/>
            </a:fld>
            <a:endParaRPr 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p>
            <a:fld id="{E6C414F6-981D-4915-8B6A-495D013EEB28}" type="datetimeFigureOut">
              <a:rPr lang="en-US" smtClean="0"/>
            </a:fld>
            <a:endParaRPr lang="en-US"/>
          </a:p>
        </p:txBody>
      </p:sp>
      <p:sp>
        <p:nvSpPr>
          <p:cNvPr id="3" name="Footer Placeholder 2"/>
          <p:cNvSpPr>
            <a:spLocks noGrp="1"/>
          </p:cNvSpPr>
          <p:nvPr>
            <p:ph type="ftr" sz="quarter" idx="11"/>
          </p:nvPr>
        </p:nvSpPr>
        <p:spPr/>
        <p:txBody>
          <a:bodyPr/>
          <a:p>
            <a:endParaRPr lang="en-US"/>
          </a:p>
        </p:txBody>
      </p:sp>
      <p:sp>
        <p:nvSpPr>
          <p:cNvPr id="4" name="Slide Number Placeholder 3"/>
          <p:cNvSpPr>
            <a:spLocks noGrp="1"/>
          </p:cNvSpPr>
          <p:nvPr>
            <p:ph type="sldNum" sz="quarter" idx="12"/>
          </p:nvPr>
        </p:nvSpPr>
        <p:spPr/>
        <p:txBody>
          <a:bodyPr/>
          <a:p>
            <a:fld id="{3B2D93ED-8818-4CE2-969B-441F3D4A5868}" type="slidenum">
              <a:rPr lang="en-US" smtClean="0"/>
            </a:fld>
            <a:endParaRPr 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p>
            <a:fld id="{E6C414F6-981D-4915-8B6A-495D013EEB28}" type="datetimeFigureOut">
              <a:rPr lang="en-US" smtClean="0"/>
            </a:fld>
            <a:endParaRPr lang="en-US"/>
          </a:p>
        </p:txBody>
      </p:sp>
      <p:sp>
        <p:nvSpPr>
          <p:cNvPr id="6" name="Footer Placeholder 5"/>
          <p:cNvSpPr>
            <a:spLocks noGrp="1"/>
          </p:cNvSpPr>
          <p:nvPr>
            <p:ph type="ftr" sz="quarter" idx="11"/>
          </p:nvPr>
        </p:nvSpPr>
        <p:spPr/>
        <p:txBody>
          <a:bodyPr/>
          <a:p>
            <a:endParaRPr lang="en-US"/>
          </a:p>
        </p:txBody>
      </p:sp>
      <p:sp>
        <p:nvSpPr>
          <p:cNvPr id="7" name="Slide Number Placeholder 6"/>
          <p:cNvSpPr>
            <a:spLocks noGrp="1"/>
          </p:cNvSpPr>
          <p:nvPr>
            <p:ph type="sldNum" sz="quarter" idx="12"/>
          </p:nvPr>
        </p:nvSpPr>
        <p:spPr/>
        <p:txBody>
          <a:bodyPr/>
          <a:p>
            <a:fld id="{3B2D93ED-8818-4CE2-969B-441F3D4A5868}" type="slidenum">
              <a:rPr lang="en-US" smtClean="0"/>
            </a:fld>
            <a:endParaRPr 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Tx/>
              <a:buSzTx/>
              <a:buFontTx/>
              <a:buNone/>
              <a:defRPr/>
            </a:pP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p>
            <a:fld id="{E6C414F6-981D-4915-8B6A-495D013EEB28}" type="datetimeFigureOut">
              <a:rPr lang="en-US" smtClean="0"/>
            </a:fld>
            <a:endParaRPr lang="en-US"/>
          </a:p>
        </p:txBody>
      </p:sp>
      <p:sp>
        <p:nvSpPr>
          <p:cNvPr id="6" name="Footer Placeholder 5"/>
          <p:cNvSpPr>
            <a:spLocks noGrp="1"/>
          </p:cNvSpPr>
          <p:nvPr>
            <p:ph type="ftr" sz="quarter" idx="11"/>
          </p:nvPr>
        </p:nvSpPr>
        <p:spPr/>
        <p:txBody>
          <a:bodyPr/>
          <a:p>
            <a:endParaRPr lang="en-US"/>
          </a:p>
        </p:txBody>
      </p:sp>
      <p:sp>
        <p:nvSpPr>
          <p:cNvPr id="7" name="Slide Number Placeholder 6"/>
          <p:cNvSpPr>
            <a:spLocks noGrp="1"/>
          </p:cNvSpPr>
          <p:nvPr>
            <p:ph type="sldNum" sz="quarter" idx="12"/>
          </p:nvPr>
        </p:nvSpPr>
        <p:spPr/>
        <p:txBody>
          <a:bodyPr/>
          <a:p>
            <a:fld id="{3B2D93ED-8818-4CE2-969B-441F3D4A5868}" type="slidenum">
              <a:rPr lang="en-US" smtClean="0"/>
            </a:fld>
            <a:endParaRPr 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ECF40"/>
            </a:gs>
            <a:gs pos="100000">
              <a:srgbClr val="846C21"/>
            </a:gs>
          </a:gsLst>
          <a:lin scaled="0"/>
        </a:gradFill>
        <a:effectLst/>
      </p:bgPr>
    </p:bg>
    <p:spTree>
      <p:nvGrpSpPr>
        <p:cNvPr id="1" name=""/>
        <p:cNvGrpSpPr/>
        <p:nvPr/>
      </p:nvGrpSpPr>
      <p:grpSpPr/>
      <p:pic>
        <p:nvPicPr>
          <p:cNvPr id="1026" name="Picture 6"/>
          <p:cNvPicPr>
            <a:picLocks noChangeAspect="1"/>
          </p:cNvPicPr>
          <p:nvPr/>
        </p:nvPicPr>
        <p:blipFill>
          <a:blip r:embed="rId12"/>
          <a:stretch>
            <a:fillRect/>
          </a:stretch>
        </p:blipFill>
        <p:spPr>
          <a:xfrm>
            <a:off x="0" y="0"/>
            <a:ext cx="9148763" cy="6861175"/>
          </a:xfrm>
          <a:prstGeom prst="rect">
            <a:avLst/>
          </a:prstGeom>
          <a:noFill/>
          <a:ln w="9525">
            <a:noFill/>
          </a:ln>
        </p:spPr>
      </p:pic>
      <p:sp>
        <p:nvSpPr>
          <p:cNvPr id="1027" name="Rectangle 3"/>
          <p:cNvSpPr>
            <a:spLocks noGrp="1"/>
          </p:cNvSpPr>
          <p:nvPr>
            <p:ph type="title"/>
          </p:nvPr>
        </p:nvSpPr>
        <p:spPr>
          <a:xfrm>
            <a:off x="457200" y="190500"/>
            <a:ext cx="8229600" cy="582613"/>
          </a:xfrm>
          <a:prstGeom prst="rect">
            <a:avLst/>
          </a:prstGeom>
          <a:noFill/>
          <a:ln w="9525">
            <a:noFill/>
          </a:ln>
        </p:spPr>
        <p:txBody>
          <a:bodyPr anchor="ctr"/>
          <a:p>
            <a:pPr lvl="0"/>
            <a:r>
              <a:rPr lang="en-US" altLang="zh-CN" dirty="0"/>
              <a:t>Click to edit Master title style</a:t>
            </a:r>
            <a:endParaRPr lang="en-US" altLang="zh-CN" dirty="0"/>
          </a:p>
        </p:txBody>
      </p:sp>
      <p:sp>
        <p:nvSpPr>
          <p:cNvPr id="1028" name="Rectangle 4"/>
          <p:cNvSpPr>
            <a:spLocks noGrp="1"/>
          </p:cNvSpPr>
          <p:nvPr>
            <p:ph type="body" idx="1"/>
          </p:nvPr>
        </p:nvSpPr>
        <p:spPr>
          <a:xfrm>
            <a:off x="457200" y="1174750"/>
            <a:ext cx="8229600" cy="4953000"/>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
        <p:nvSpPr>
          <p:cNvPr id="1029" name="Rectangle 5"/>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vl1pPr>
          </a:lstStyle>
          <a:p>
            <a:fld id="{E6C414F6-981D-4915-8B6A-495D013EEB28}" type="datetimeFigureOut">
              <a:rPr lang="en-US" smtClean="0"/>
            </a:fld>
            <a:endParaRPr lang="en-US"/>
          </a:p>
        </p:txBody>
      </p:sp>
      <p:sp>
        <p:nvSpPr>
          <p:cNvPr id="1030" name="Rectangle 6"/>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vl1pPr>
          </a:lstStyle>
          <a:p>
            <a:endParaRPr lang="en-US"/>
          </a:p>
        </p:txBody>
      </p:sp>
      <p:sp>
        <p:nvSpPr>
          <p:cNvPr id="1031" name="Rectangle 7"/>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fld id="{3B2D93ED-8818-4CE2-969B-441F3D4A5868}"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fontAlgn="base">
        <a:spcBef>
          <a:spcPct val="0"/>
        </a:spcBef>
        <a:spcAft>
          <a:spcPct val="0"/>
        </a:spcAft>
        <a:defRPr sz="3600" kern="1200">
          <a:solidFill>
            <a:schemeClr val="bg1"/>
          </a:solidFill>
          <a:latin typeface="+mj-lt"/>
          <a:ea typeface="+mj-ea"/>
          <a:cs typeface="+mj-cs"/>
        </a:defRPr>
      </a:lvl1pPr>
      <a:lvl2pPr algn="l"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2pPr>
      <a:lvl3pPr algn="l"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3pPr>
      <a:lvl4pPr algn="l"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4pPr>
      <a:lvl5pPr algn="l"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5pPr>
      <a:lvl6pPr marL="457200" algn="l"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6pPr>
      <a:lvl7pPr marL="914400" algn="l"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7pPr>
      <a:lvl8pPr marL="1371600" algn="l"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8pPr>
      <a:lvl9pPr marL="1828800" algn="l"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34795"/>
            <a:ext cx="7772400" cy="1470025"/>
          </a:xfrm>
        </p:spPr>
        <p:txBody>
          <a:bodyPr>
            <a:noAutofit/>
          </a:bodyPr>
          <a:lstStyle/>
          <a:p>
            <a:r>
              <a:rPr lang="en-US" sz="3200" b="1" i="1" dirty="0"/>
              <a:t>Critical/Analytical Thinking and Decision-Making </a:t>
            </a:r>
            <a:r>
              <a:rPr lang="en-US" sz="3200" b="1" i="1" dirty="0" smtClean="0"/>
              <a:t>Skills at work place</a:t>
            </a:r>
            <a:br>
              <a:rPr lang="en-US" sz="3200" b="1" i="1" dirty="0"/>
            </a:br>
            <a:endParaRPr lang="en-US" sz="3200" b="1"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smtClean="0"/>
            </a:br>
            <a:r>
              <a:rPr lang="en-US" dirty="0" smtClean="0"/>
              <a:t>4- </a:t>
            </a:r>
            <a:r>
              <a:rPr lang="en-US" dirty="0"/>
              <a:t>Research</a:t>
            </a:r>
            <a:br>
              <a:rPr lang="en-US" dirty="0"/>
            </a:br>
            <a:endParaRPr lang="en-US" dirty="0"/>
          </a:p>
        </p:txBody>
      </p:sp>
      <p:sp>
        <p:nvSpPr>
          <p:cNvPr id="3" name="Content Placeholder 2"/>
          <p:cNvSpPr>
            <a:spLocks noGrp="1"/>
          </p:cNvSpPr>
          <p:nvPr>
            <p:ph idx="1"/>
          </p:nvPr>
        </p:nvSpPr>
        <p:spPr>
          <a:xfrm>
            <a:off x="457200" y="1115695"/>
            <a:ext cx="8229600" cy="5513705"/>
          </a:xfrm>
        </p:spPr>
        <p:txBody>
          <a:bodyPr>
            <a:normAutofit fontScale="85000" lnSpcReduction="10000"/>
          </a:bodyPr>
          <a:lstStyle/>
          <a:p>
            <a:r>
              <a:rPr lang="en-US" dirty="0"/>
              <a:t>Once a problem is identified, it’s important to perform research for a solution. Research can be as simple as asking a co-worker or manager who may have more knowledge of the problem, to more extensive online searches through official sources. Part of the research process also involves knowing what information is valuable or essential to solving the problem</a:t>
            </a:r>
            <a:r>
              <a:rPr lang="en-US" dirty="0" smtClean="0"/>
              <a:t>.</a:t>
            </a:r>
            <a:r>
              <a:rPr lang="en-US" dirty="0"/>
              <a:t> Therefore, an important analytical skill is being able to collect data and research a topic.</a:t>
            </a:r>
            <a:endParaRPr lang="en-US" dirty="0"/>
          </a:p>
          <a:p>
            <a:r>
              <a:rPr lang="en-US" dirty="0"/>
              <a:t>Investigation</a:t>
            </a:r>
            <a:endParaRPr lang="en-US" dirty="0"/>
          </a:p>
          <a:p>
            <a:r>
              <a:rPr lang="en-US" dirty="0"/>
              <a:t>Data </a:t>
            </a:r>
            <a:r>
              <a:rPr lang="en-US" dirty="0" smtClean="0"/>
              <a:t>entry</a:t>
            </a:r>
            <a:endParaRPr lang="en-US" dirty="0" smtClean="0"/>
          </a:p>
          <a:p>
            <a:r>
              <a:rPr lang="en-US" dirty="0"/>
              <a:t>Checking for Accuracy</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smtClean="0"/>
            </a:br>
            <a:r>
              <a:rPr lang="en-US" dirty="0" smtClean="0"/>
              <a:t>5- Decision-Making</a:t>
            </a:r>
            <a:br>
              <a:rPr lang="en-US" dirty="0" smtClean="0"/>
            </a:br>
            <a:endParaRPr lang="en-US" dirty="0"/>
          </a:p>
        </p:txBody>
      </p:sp>
      <p:sp>
        <p:nvSpPr>
          <p:cNvPr id="3" name="Content Placeholder 2"/>
          <p:cNvSpPr>
            <a:spLocks noGrp="1"/>
          </p:cNvSpPr>
          <p:nvPr>
            <p:ph idx="1"/>
          </p:nvPr>
        </p:nvSpPr>
        <p:spPr>
          <a:xfrm>
            <a:off x="457200" y="1259205"/>
            <a:ext cx="8229600" cy="5384800"/>
          </a:xfrm>
        </p:spPr>
        <p:txBody>
          <a:bodyPr>
            <a:normAutofit fontScale="92500" lnSpcReduction="20000"/>
          </a:bodyPr>
          <a:lstStyle/>
          <a:p>
            <a:r>
              <a:rPr lang="en-US" dirty="0" smtClean="0"/>
              <a:t>You  </a:t>
            </a:r>
            <a:r>
              <a:rPr lang="en-US" dirty="0"/>
              <a:t>can utilize many strategies to enhance your decision-making skills. Make sure to research your options, narrow them down through elimination, and use a logical approach rather than making a quick judgment in the heat of the moment. The most popular method involves a cost-benefit analysis; simply make a list of the pros and cons for each option</a:t>
            </a:r>
            <a:r>
              <a:rPr lang="en-US" dirty="0" smtClean="0"/>
              <a:t>.</a:t>
            </a:r>
            <a:endParaRPr lang="en-US" dirty="0" smtClean="0"/>
          </a:p>
          <a:p>
            <a:r>
              <a:rPr lang="en-US" dirty="0" smtClean="0"/>
              <a:t>You will use analytical thinking skills to sort and organize data uncovered during the research phase to find a reasonable and effective solution with problem-solving skills.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br>
              <a:rPr lang="en-US" sz="3200" b="1" dirty="0" smtClean="0"/>
            </a:br>
            <a:r>
              <a:rPr lang="en-US" sz="3200" b="1" dirty="0" smtClean="0"/>
              <a:t>Why these Skills are Important in your job? </a:t>
            </a:r>
            <a:br>
              <a:rPr lang="en-US" sz="3200" b="1" dirty="0" smtClean="0"/>
            </a:br>
            <a:endParaRPr lang="en-US" sz="3200" b="1" dirty="0"/>
          </a:p>
        </p:txBody>
      </p:sp>
      <p:sp>
        <p:nvSpPr>
          <p:cNvPr id="3" name="Content Placeholder 2"/>
          <p:cNvSpPr>
            <a:spLocks noGrp="1"/>
          </p:cNvSpPr>
          <p:nvPr>
            <p:ph idx="1"/>
          </p:nvPr>
        </p:nvSpPr>
        <p:spPr/>
        <p:txBody>
          <a:bodyPr/>
          <a:lstStyle/>
          <a:p>
            <a:endParaRPr lang="en-US" dirty="0"/>
          </a:p>
          <a:p>
            <a:r>
              <a:rPr lang="en-US" dirty="0"/>
              <a:t>These skills are fundamental to your job because they demonstrate your capacity to be an employee who can resolve problems on the job. </a:t>
            </a:r>
            <a:endParaRPr lang="en-US" dirty="0" smtClean="0"/>
          </a:p>
          <a:p>
            <a:r>
              <a:rPr lang="en-US" dirty="0" smtClean="0"/>
              <a:t>These </a:t>
            </a:r>
            <a:r>
              <a:rPr lang="en-US" dirty="0"/>
              <a:t>skills can help you take steps in the right direction.</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How to improve your problem-solving </a:t>
            </a:r>
            <a:r>
              <a:rPr lang="en-US" b="1" dirty="0" smtClean="0"/>
              <a:t>skills?</a:t>
            </a:r>
            <a:endParaRPr lang="en-US" b="1" dirty="0"/>
          </a:p>
        </p:txBody>
      </p:sp>
      <p:sp>
        <p:nvSpPr>
          <p:cNvPr id="3" name="Content Placeholder 2"/>
          <p:cNvSpPr>
            <a:spLocks noGrp="1"/>
          </p:cNvSpPr>
          <p:nvPr>
            <p:ph idx="1"/>
          </p:nvPr>
        </p:nvSpPr>
        <p:spPr>
          <a:xfrm>
            <a:off x="457200" y="1256665"/>
            <a:ext cx="8229600" cy="5601335"/>
          </a:xfrm>
        </p:spPr>
        <p:txBody>
          <a:bodyPr>
            <a:normAutofit fontScale="77500" lnSpcReduction="20000"/>
          </a:bodyPr>
          <a:lstStyle/>
          <a:p>
            <a:r>
              <a:rPr lang="en-US" dirty="0"/>
              <a:t>There are several methods you can use to improve your problem-solving skills. </a:t>
            </a:r>
            <a:endParaRPr lang="en-US" dirty="0" smtClean="0"/>
          </a:p>
          <a:p>
            <a:r>
              <a:rPr lang="en-US" b="1" dirty="0"/>
              <a:t>Seek out opportunities to problem solve.</a:t>
            </a:r>
            <a:r>
              <a:rPr lang="en-US" dirty="0"/>
              <a:t> By putting yourself into new situations, </a:t>
            </a:r>
            <a:endParaRPr lang="en-US" dirty="0" smtClean="0"/>
          </a:p>
          <a:p>
            <a:r>
              <a:rPr lang="en-US" b="1" dirty="0"/>
              <a:t>Do practice problems.</a:t>
            </a:r>
            <a:r>
              <a:rPr lang="en-US" dirty="0"/>
              <a:t> Practice and role-play can be useful tools when learning to develop your problem-solving skills. For example, in customer service you might find a scenario like, “How would you handle an angry customer</a:t>
            </a:r>
            <a:r>
              <a:rPr lang="en-US" dirty="0" smtClean="0"/>
              <a:t>?”</a:t>
            </a:r>
            <a:r>
              <a:rPr lang="en-US" dirty="0"/>
              <a:t> Practicing how you might handle these or other scenarios common in your </a:t>
            </a:r>
            <a:r>
              <a:rPr lang="en-US" dirty="0" smtClean="0"/>
              <a:t>industry. </a:t>
            </a:r>
            <a:endParaRPr lang="en-US" dirty="0" smtClean="0"/>
          </a:p>
          <a:p>
            <a:r>
              <a:rPr lang="en-US" b="1" dirty="0"/>
              <a:t>Observe how others problem solve.</a:t>
            </a:r>
            <a:r>
              <a:rPr lang="en-US" dirty="0"/>
              <a:t> You may have colleagues who are skilled problem solvers. Observing how those colleagues solve problems can help you improve your own skills. Asking relevant questions can be helpful in applying them in your own career.</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b="1" dirty="0"/>
            </a:br>
            <a:r>
              <a:rPr lang="en-US" b="1" dirty="0"/>
              <a:t>What Are Analytical Skills </a:t>
            </a:r>
            <a:r>
              <a:rPr lang="en-US" b="1" dirty="0" smtClean="0"/>
              <a:t>?</a:t>
            </a:r>
            <a:br>
              <a:rPr lang="en-US" b="1" dirty="0"/>
            </a:br>
            <a:endParaRPr lang="en-US" dirty="0"/>
          </a:p>
        </p:txBody>
      </p:sp>
      <p:sp>
        <p:nvSpPr>
          <p:cNvPr id="3" name="Content Placeholder 2"/>
          <p:cNvSpPr>
            <a:spLocks noGrp="1"/>
          </p:cNvSpPr>
          <p:nvPr>
            <p:ph idx="1"/>
          </p:nvPr>
        </p:nvSpPr>
        <p:spPr>
          <a:xfrm>
            <a:off x="457200" y="1300480"/>
            <a:ext cx="8229600" cy="5252720"/>
          </a:xfrm>
        </p:spPr>
        <p:txBody>
          <a:bodyPr>
            <a:normAutofit fontScale="92500" lnSpcReduction="10000"/>
          </a:bodyPr>
          <a:lstStyle/>
          <a:p>
            <a:r>
              <a:rPr lang="en-US" dirty="0"/>
              <a:t>Analytical skills are kind of problem-solving skill. They allow you to evaluate problems, both simple and complex. This skill incorporates many skills like attention to detail, critical thinking ability, decision-making, and researching skills in order to analyze a question or problem and reach a solution</a:t>
            </a:r>
            <a:r>
              <a:rPr lang="en-US" dirty="0" smtClean="0"/>
              <a:t>. Analytical skills refer to the ability to collect and analyze information, problem-solve, and make decisions. These strengths can help solve a company’s problems and improve upon its overall productivity and success.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decision making skills?</a:t>
            </a:r>
            <a:endParaRPr lang="en-US" dirty="0"/>
          </a:p>
        </p:txBody>
      </p:sp>
      <p:sp>
        <p:nvSpPr>
          <p:cNvPr id="3" name="Content Placeholder 2"/>
          <p:cNvSpPr>
            <a:spLocks noGrp="1"/>
          </p:cNvSpPr>
          <p:nvPr>
            <p:ph idx="1"/>
          </p:nvPr>
        </p:nvSpPr>
        <p:spPr/>
        <p:txBody>
          <a:bodyPr/>
          <a:lstStyle/>
          <a:p>
            <a:r>
              <a:rPr lang="en-US" dirty="0"/>
              <a:t>Decision making is so crucial in an organization that involves management process</a:t>
            </a:r>
            <a:r>
              <a:rPr lang="en-US" dirty="0" smtClean="0"/>
              <a:t>.</a:t>
            </a:r>
            <a:endParaRPr lang="en-US" dirty="0" smtClean="0"/>
          </a:p>
          <a:p>
            <a:r>
              <a:rPr lang="en-US" dirty="0"/>
              <a:t>Decision making in general define as the process of deciding about something important, especially in a group of people or in an organization. (</a:t>
            </a:r>
            <a:r>
              <a:rPr lang="en-US" dirty="0" smtClean="0"/>
              <a:t>oxfordlearnersdictories.2012)</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b="1" dirty="0"/>
            </a:br>
            <a:r>
              <a:rPr lang="en-US" b="1" dirty="0"/>
              <a:t>Why are analytical skills important?</a:t>
            </a:r>
            <a:br>
              <a:rPr lang="en-US" b="1" dirty="0"/>
            </a:br>
            <a:endParaRPr lang="en-US" dirty="0"/>
          </a:p>
        </p:txBody>
      </p:sp>
      <p:sp>
        <p:nvSpPr>
          <p:cNvPr id="3" name="Content Placeholder 2"/>
          <p:cNvSpPr>
            <a:spLocks noGrp="1"/>
          </p:cNvSpPr>
          <p:nvPr>
            <p:ph idx="1"/>
          </p:nvPr>
        </p:nvSpPr>
        <p:spPr/>
        <p:txBody>
          <a:bodyPr>
            <a:normAutofit lnSpcReduction="10000"/>
          </a:bodyPr>
          <a:lstStyle/>
          <a:p>
            <a:r>
              <a:rPr lang="en-US" dirty="0"/>
              <a:t>Analytical skills are important because it allows you to find solutions to common problems and make decisions about what actions to take next. Understanding problems and analyzing the situation for viable solutions is a key skill in every position at every level</a:t>
            </a:r>
            <a:r>
              <a:rPr lang="en-US" dirty="0" smtClean="0"/>
              <a:t>.</a:t>
            </a:r>
            <a:endParaRPr lang="en-US" dirty="0" smtClean="0"/>
          </a:p>
          <a:p>
            <a:r>
              <a:rPr lang="en-US" dirty="0"/>
              <a:t>Developing this ability can improve your work, help you achieve company goals and eventually support your personal career goals.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a:br>
            <a:r>
              <a:rPr lang="en-US" dirty="0"/>
              <a:t>Types of Analytical Skills</a:t>
            </a:r>
            <a:br>
              <a:rPr lang="en-US" dirty="0"/>
            </a:br>
            <a:endParaRPr lang="en-US" dirty="0"/>
          </a:p>
        </p:txBody>
      </p:sp>
      <p:pic>
        <p:nvPicPr>
          <p:cNvPr id="4" name="Content Placeholder 3" descr="download.jpg"/>
          <p:cNvPicPr>
            <a:picLocks noGrp="1" noChangeAspect="1"/>
          </p:cNvPicPr>
          <p:nvPr>
            <p:ph idx="1"/>
          </p:nvPr>
        </p:nvPicPr>
        <p:blipFill>
          <a:blip r:embed="rId1"/>
          <a:stretch>
            <a:fillRect/>
          </a:stretch>
        </p:blipFill>
        <p:spPr>
          <a:xfrm>
            <a:off x="990600" y="1066800"/>
            <a:ext cx="6858000" cy="3810000"/>
          </a:xfrm>
        </p:spPr>
      </p:pic>
      <p:sp>
        <p:nvSpPr>
          <p:cNvPr id="5" name="Rectangle 4"/>
          <p:cNvSpPr/>
          <p:nvPr/>
        </p:nvSpPr>
        <p:spPr>
          <a:xfrm>
            <a:off x="762000" y="5257800"/>
            <a:ext cx="8077200" cy="1200329"/>
          </a:xfrm>
          <a:prstGeom prst="rect">
            <a:avLst/>
          </a:prstGeom>
        </p:spPr>
        <p:txBody>
          <a:bodyPr wrap="square">
            <a:spAutoFit/>
          </a:bodyPr>
          <a:lstStyle/>
          <a:p>
            <a:r>
              <a:rPr lang="en-US" dirty="0"/>
              <a:t>These analytical skills are essential for many different types of jobs in a variety of fields, including business analytics, data architecture, data science, marketing, project management, accounting, business development, programming, law, medicine, and science.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b="1" dirty="0" smtClean="0"/>
            </a:br>
            <a:r>
              <a:rPr lang="en-US" b="1" dirty="0" smtClean="0"/>
              <a:t>1- Communication</a:t>
            </a:r>
            <a:br>
              <a:rPr lang="en-US" b="1" dirty="0"/>
            </a:br>
            <a:endParaRPr lang="en-US" dirty="0"/>
          </a:p>
        </p:txBody>
      </p:sp>
      <p:sp>
        <p:nvSpPr>
          <p:cNvPr id="3" name="Content Placeholder 2"/>
          <p:cNvSpPr>
            <a:spLocks noGrp="1"/>
          </p:cNvSpPr>
          <p:nvPr>
            <p:ph idx="1"/>
          </p:nvPr>
        </p:nvSpPr>
        <p:spPr>
          <a:xfrm>
            <a:off x="457200" y="1315720"/>
            <a:ext cx="8229600" cy="5237480"/>
          </a:xfrm>
        </p:spPr>
        <p:txBody>
          <a:bodyPr>
            <a:normAutofit fontScale="92500" lnSpcReduction="20000"/>
          </a:bodyPr>
          <a:lstStyle/>
          <a:p>
            <a:r>
              <a:rPr lang="en-US" dirty="0"/>
              <a:t>You need to be an effective communicator that can explain the patterns you see in the data</a:t>
            </a:r>
            <a:r>
              <a:rPr lang="en-US" dirty="0" smtClean="0"/>
              <a:t>.</a:t>
            </a:r>
            <a:endParaRPr lang="en-US" dirty="0" smtClean="0"/>
          </a:p>
          <a:p>
            <a:r>
              <a:rPr lang="en-US" dirty="0"/>
              <a:t> </a:t>
            </a:r>
            <a:r>
              <a:rPr lang="en-US" dirty="0" smtClean="0"/>
              <a:t>It is essential to be in constant</a:t>
            </a:r>
            <a:r>
              <a:rPr lang="en-US" dirty="0"/>
              <a:t> </a:t>
            </a:r>
            <a:r>
              <a:rPr lang="en-US" dirty="0" smtClean="0"/>
              <a:t>Communication with stakeholders while identifying problems, developing solutions, carrying out research, and discussing results. Once a problem or solution is identified, communicating it out to an individual, team or company is essential to achieve the end goal. Transferring this information clearly and thoroughly is a key skill in the analytical thinking process.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99795"/>
            <a:ext cx="8229600" cy="5526405"/>
          </a:xfrm>
        </p:spPr>
        <p:txBody>
          <a:bodyPr>
            <a:normAutofit fontScale="82500"/>
          </a:bodyPr>
          <a:lstStyle/>
          <a:p>
            <a:r>
              <a:rPr lang="en-US" dirty="0"/>
              <a:t>Sometimes you will have to explain information orally in a meeting or presentation. Other times, you will have to write a report. Thus, your communication skills cannot be limited to either oral or written communication</a:t>
            </a:r>
            <a:r>
              <a:rPr lang="en-US" dirty="0" smtClean="0"/>
              <a:t>.</a:t>
            </a:r>
            <a:endParaRPr lang="en-US" dirty="0" smtClean="0"/>
          </a:p>
          <a:p>
            <a:r>
              <a:rPr lang="en-US" dirty="0" smtClean="0"/>
              <a:t>Active Listening</a:t>
            </a:r>
            <a:endParaRPr lang="en-US" dirty="0" smtClean="0"/>
          </a:p>
          <a:p>
            <a:r>
              <a:rPr lang="en-US" dirty="0" smtClean="0"/>
              <a:t>Reporting</a:t>
            </a:r>
            <a:endParaRPr lang="en-US" dirty="0" smtClean="0"/>
          </a:p>
          <a:p>
            <a:r>
              <a:rPr lang="en-US" dirty="0" smtClean="0"/>
              <a:t>Surveying</a:t>
            </a:r>
            <a:endParaRPr lang="en-US" dirty="0" smtClean="0"/>
          </a:p>
          <a:p>
            <a:r>
              <a:rPr lang="en-US" dirty="0" smtClean="0"/>
              <a:t>Teamwork</a:t>
            </a:r>
            <a:endParaRPr lang="en-US" dirty="0" smtClean="0"/>
          </a:p>
          <a:p>
            <a:r>
              <a:rPr lang="en-US" dirty="0" smtClean="0"/>
              <a:t>Oral Communication</a:t>
            </a:r>
            <a:endParaRPr lang="en-US" dirty="0" smtClean="0"/>
          </a:p>
          <a:p>
            <a:r>
              <a:rPr lang="en-US" dirty="0" smtClean="0"/>
              <a:t>Written Communication</a:t>
            </a:r>
            <a:endParaRPr lang="en-US" dirty="0" smtClean="0"/>
          </a:p>
          <a:p>
            <a:r>
              <a:rPr lang="en-US" dirty="0" smtClean="0"/>
              <a:t>Presentation</a:t>
            </a:r>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Critical Thinking</a:t>
            </a:r>
            <a:endParaRPr lang="en-US" dirty="0"/>
          </a:p>
        </p:txBody>
      </p:sp>
      <p:sp>
        <p:nvSpPr>
          <p:cNvPr id="3" name="Content Placeholder 2"/>
          <p:cNvSpPr>
            <a:spLocks noGrp="1"/>
          </p:cNvSpPr>
          <p:nvPr>
            <p:ph idx="1"/>
          </p:nvPr>
        </p:nvSpPr>
        <p:spPr>
          <a:xfrm>
            <a:off x="457200" y="1600200"/>
            <a:ext cx="8229600" cy="5219065"/>
          </a:xfrm>
        </p:spPr>
        <p:txBody>
          <a:bodyPr>
            <a:normAutofit fontScale="85000"/>
          </a:bodyPr>
          <a:lstStyle/>
          <a:p>
            <a:r>
              <a:rPr lang="en-US" dirty="0" smtClean="0"/>
              <a:t>Critical thinking is your ability to evaluate a situation or a problem with a careful and clear thought process. Critical thinking means that you don’t accept arguments or assumptions without question. This requires you to break down an argument or the steps in a process, and make independent evaluations. </a:t>
            </a:r>
            <a:r>
              <a:rPr lang="en-US" dirty="0">
                <a:sym typeface="+mn-ea"/>
              </a:rPr>
              <a:t>Critical thinkers are capable of identifying all aspects of a problem and understanding why a problem exists. </a:t>
            </a:r>
            <a:endParaRPr lang="en-US" dirty="0" smtClean="0"/>
          </a:p>
          <a:p>
            <a:r>
              <a:rPr lang="en-US" dirty="0" smtClean="0"/>
              <a:t>This skill is important for all professionals, whether you are a doctor hearing a patient list symptoms, or a factory working listening to safety instructions.</a:t>
            </a:r>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smtClean="0"/>
            </a:br>
            <a:r>
              <a:rPr lang="en-US" dirty="0" smtClean="0"/>
              <a:t>3- Data </a:t>
            </a:r>
            <a:r>
              <a:rPr lang="en-US" dirty="0"/>
              <a:t>Analysis</a:t>
            </a:r>
            <a:br>
              <a:rPr lang="en-US" dirty="0"/>
            </a:br>
            <a:endParaRPr lang="en-US" dirty="0"/>
          </a:p>
        </p:txBody>
      </p:sp>
      <p:sp>
        <p:nvSpPr>
          <p:cNvPr id="3" name="Content Placeholder 2"/>
          <p:cNvSpPr>
            <a:spLocks noGrp="1"/>
          </p:cNvSpPr>
          <p:nvPr>
            <p:ph idx="1"/>
          </p:nvPr>
        </p:nvSpPr>
        <p:spPr>
          <a:xfrm>
            <a:off x="457200" y="1186815"/>
            <a:ext cx="8229600" cy="5442585"/>
          </a:xfrm>
        </p:spPr>
        <p:txBody>
          <a:bodyPr>
            <a:normAutofit fontScale="92500"/>
          </a:bodyPr>
          <a:lstStyle/>
          <a:p>
            <a:r>
              <a:rPr lang="en-US" dirty="0"/>
              <a:t>Data and information analysis is one of the primary parts of analytical thinking. Once a problem is identified, it’s important to know how to review and analyze the data or information that will be essential to solving the problem</a:t>
            </a:r>
            <a:r>
              <a:rPr lang="en-US" dirty="0" smtClean="0"/>
              <a:t>.</a:t>
            </a:r>
            <a:r>
              <a:rPr lang="en-US" dirty="0"/>
              <a:t> You have to go beyond just reading and understanding information to making sense of </a:t>
            </a:r>
            <a:r>
              <a:rPr lang="en-US" dirty="0" smtClean="0"/>
              <a:t>it.</a:t>
            </a:r>
            <a:endParaRPr lang="en-US" dirty="0" smtClean="0"/>
          </a:p>
          <a:p>
            <a:r>
              <a:rPr lang="en-US" dirty="0"/>
              <a:t>Cost </a:t>
            </a:r>
            <a:r>
              <a:rPr lang="en-US" dirty="0" smtClean="0"/>
              <a:t>Analysis</a:t>
            </a:r>
            <a:endParaRPr lang="en-US" dirty="0" smtClean="0"/>
          </a:p>
          <a:p>
            <a:r>
              <a:rPr lang="en-US" dirty="0"/>
              <a:t>Policy </a:t>
            </a:r>
            <a:r>
              <a:rPr lang="en-US" dirty="0" smtClean="0"/>
              <a:t>Analysis</a:t>
            </a:r>
            <a:endParaRPr lang="en-US" dirty="0" smtClean="0"/>
          </a:p>
          <a:p>
            <a:r>
              <a:rPr lang="en-US" dirty="0"/>
              <a:t>Scenario Analysis</a:t>
            </a:r>
            <a:endParaRPr lang="en-US" dirty="0"/>
          </a:p>
        </p:txBody>
      </p:sp>
    </p:spTree>
  </p:cSld>
  <p:clrMapOvr>
    <a:masterClrMapping/>
  </p:clrMapOvr>
</p:sld>
</file>

<file path=ppt/theme/theme1.xml><?xml version="1.0" encoding="utf-8"?>
<a:theme xmlns:a="http://schemas.openxmlformats.org/drawingml/2006/main" name="Data Pie Charts">
  <a:themeElements>
    <a:clrScheme name="Data Pie Charts 13">
      <a:dk1>
        <a:srgbClr val="000000"/>
      </a:dk1>
      <a:lt1>
        <a:srgbClr val="FFFFFF"/>
      </a:lt1>
      <a:dk2>
        <a:srgbClr val="000000"/>
      </a:dk2>
      <a:lt2>
        <a:srgbClr val="969696"/>
      </a:lt2>
      <a:accent1>
        <a:srgbClr val="009900"/>
      </a:accent1>
      <a:accent2>
        <a:srgbClr val="99CC00"/>
      </a:accent2>
      <a:accent3>
        <a:srgbClr val="FFFFFF"/>
      </a:accent3>
      <a:accent4>
        <a:srgbClr val="000000"/>
      </a:accent4>
      <a:accent5>
        <a:srgbClr val="AACAAA"/>
      </a:accent5>
      <a:accent6>
        <a:srgbClr val="8AB900"/>
      </a:accent6>
      <a:hlink>
        <a:srgbClr val="CC3300"/>
      </a:hlink>
      <a:folHlink>
        <a:srgbClr val="996600"/>
      </a:folHlink>
    </a:clrScheme>
    <a:fontScheme name="Data Pie Charts">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spDef>
    <a:lnDef>
      <a:spPr bwMode="auto">
        <a:xfrm>
          <a:off x="0" y="0"/>
          <a:ext cx="1" cy="1"/>
        </a:xfrm>
        <a:custGeom>
          <a:avLst/>
          <a:gdLst/>
          <a:ahLst/>
          <a:cxnLst/>
          <a:rect l="0" t="0" r="0" b="0"/>
          <a:pathLst/>
        </a:cu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lnDef>
  </a:objectDefaults>
  <a:extraClrSchemeLst>
    <a:extraClrScheme>
      <a:clrScheme name="Data Pie Char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ata Pie Chart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ata Pie Chart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ata Pie Chart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ata Pie Chart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ata Pie Chart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ata Pie Chart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ata Pie Chart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ata Pie Chart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ata Pie Chart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ata Pie Chart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ata Pie Chart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ata Pie Charts 13">
        <a:dk1>
          <a:srgbClr val="000000"/>
        </a:dk1>
        <a:lt1>
          <a:srgbClr val="FFFFFF"/>
        </a:lt1>
        <a:dk2>
          <a:srgbClr val="000000"/>
        </a:dk2>
        <a:lt2>
          <a:srgbClr val="969696"/>
        </a:lt2>
        <a:accent1>
          <a:srgbClr val="009900"/>
        </a:accent1>
        <a:accent2>
          <a:srgbClr val="99CC00"/>
        </a:accent2>
        <a:accent3>
          <a:srgbClr val="FFFFFF"/>
        </a:accent3>
        <a:accent4>
          <a:srgbClr val="000000"/>
        </a:accent4>
        <a:accent5>
          <a:srgbClr val="AACAAA"/>
        </a:accent5>
        <a:accent6>
          <a:srgbClr val="8AB900"/>
        </a:accent6>
        <a:hlink>
          <a:srgbClr val="CC3300"/>
        </a:hlink>
        <a:folHlink>
          <a:srgbClr val="9966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5493</Words>
  <Application>WPS Presentation</Application>
  <PresentationFormat>On-screen Show (4:3)</PresentationFormat>
  <Paragraphs>72</Paragraphs>
  <Slides>13</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13</vt:i4>
      </vt:variant>
    </vt:vector>
  </HeadingPairs>
  <TitlesOfParts>
    <vt:vector size="20" baseType="lpstr">
      <vt:lpstr>Arial</vt:lpstr>
      <vt:lpstr>SimSun</vt:lpstr>
      <vt:lpstr>Wingdings</vt:lpstr>
      <vt:lpstr>Calibri</vt:lpstr>
      <vt:lpstr>Microsoft YaHei</vt:lpstr>
      <vt:lpstr>Arial Unicode MS</vt:lpstr>
      <vt:lpstr>Data Pie Charts</vt:lpstr>
      <vt:lpstr>Critical/Analytical Thinking and Decision-Making Skills at work place </vt:lpstr>
      <vt:lpstr>What Are Analytical Skills ? </vt:lpstr>
      <vt:lpstr>What are decision making skills?</vt:lpstr>
      <vt:lpstr>Why are analytical skills important? </vt:lpstr>
      <vt:lpstr>Types of Analytical Skills </vt:lpstr>
      <vt:lpstr>1- Communication </vt:lpstr>
      <vt:lpstr>PowerPoint 演示文稿</vt:lpstr>
      <vt:lpstr>3- Critical Thinking</vt:lpstr>
      <vt:lpstr>4- Data Analysis </vt:lpstr>
      <vt:lpstr>5- Research </vt:lpstr>
      <vt:lpstr>5- Decision-Making </vt:lpstr>
      <vt:lpstr>Why these Skills are Important in your job?  </vt:lpstr>
      <vt:lpstr>How to improve your problem-solving skills?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Critical/Analytical Thinking and Decision-Making Skills at work place </dc:title>
  <dc:creator>HAMNA KHAN</dc:creator>
  <cp:lastModifiedBy>HAMNA KHAN</cp:lastModifiedBy>
  <cp:revision>2</cp:revision>
  <dcterms:created xsi:type="dcterms:W3CDTF">2020-04-04T16:15:00Z</dcterms:created>
  <dcterms:modified xsi:type="dcterms:W3CDTF">2020-04-04T17:28:19Z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1033-11.2.0.9232</vt:lpwstr>
  </property>
</Properties>
</file>